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14" r:id="rId2"/>
    <p:sldId id="2515" r:id="rId3"/>
    <p:sldId id="2516" r:id="rId4"/>
    <p:sldId id="2517" r:id="rId5"/>
    <p:sldId id="2518" r:id="rId6"/>
    <p:sldId id="2519" r:id="rId7"/>
    <p:sldId id="2520" r:id="rId8"/>
    <p:sldId id="2521" r:id="rId9"/>
    <p:sldId id="2522" r:id="rId10"/>
    <p:sldId id="2523" r:id="rId11"/>
    <p:sldId id="2524" r:id="rId12"/>
  </p:sldIdLst>
  <p:sldSz cx="6858000" cy="9144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5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824" autoAdjust="0"/>
    <p:restoredTop sz="98263" autoAdjust="0"/>
  </p:normalViewPr>
  <p:slideViewPr>
    <p:cSldViewPr snapToGrid="0" snapToObjects="1">
      <p:cViewPr varScale="1">
        <p:scale>
          <a:sx n="79" d="100"/>
          <a:sy n="79" d="100"/>
        </p:scale>
        <p:origin x="1640" y="2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9D408-C025-3C4B-BB07-B29DDB867F96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8BA49-03F5-ED46-95DB-E11B6DF90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01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2 Imagen">
            <a:extLst>
              <a:ext uri="{FF2B5EF4-FFF2-40B4-BE49-F238E27FC236}">
                <a16:creationId xmlns:a16="http://schemas.microsoft.com/office/drawing/2014/main" id="{A3877847-3B69-3F42-A9DF-326A2D599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919" y="183264"/>
            <a:ext cx="1084613" cy="9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/>
          <a:lstStyle/>
          <a:p>
            <a:fld id="{4FFD1B34-A181-4E95-95D8-171A89737E3D}" type="datetimeFigureOut">
              <a:rPr lang="es-CL" smtClean="0"/>
              <a:t>27-10-20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/>
          <a:lstStyle/>
          <a:p>
            <a:fld id="{2D253A3A-D8A8-4C2B-BABB-7B9A25BA8297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145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2D8F5-C0EC-2940-B1CA-8BBBA9B7E8CD}" type="datetimeFigureOut">
              <a:rPr lang="es-ES" smtClean="0"/>
              <a:t>27/10/20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98C94-A3B5-4B49-9BEF-08E84997A101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9F19DA9F-E3E8-4073-B480-C3D39EB2413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73750" cy="5076000"/>
          </a:xfrm>
          <a:prstGeom prst="rect">
            <a:avLst/>
          </a:prstGeom>
        </p:spPr>
      </p:pic>
      <p:pic>
        <p:nvPicPr>
          <p:cNvPr id="8" name="6 Imagen">
            <a:extLst>
              <a:ext uri="{FF2B5EF4-FFF2-40B4-BE49-F238E27FC236}">
                <a16:creationId xmlns:a16="http://schemas.microsoft.com/office/drawing/2014/main" id="{D07551D8-5413-4F3D-95F3-02503281CC3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68218"/>
            <a:ext cx="6858000" cy="975782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70FD271E-9861-43B6-9BDA-04C59B4790DA}"/>
              </a:ext>
            </a:extLst>
          </p:cNvPr>
          <p:cNvSpPr/>
          <p:nvPr userDrawn="1"/>
        </p:nvSpPr>
        <p:spPr>
          <a:xfrm>
            <a:off x="529389" y="8581818"/>
            <a:ext cx="58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>
                <a:solidFill>
                  <a:srgbClr val="000090"/>
                </a:solidFill>
                <a:effectLst/>
              </a:rPr>
              <a:t>Global Over Drilling World</a:t>
            </a:r>
            <a:r>
              <a:rPr lang="es-CL" sz="2400" b="1" baseline="0" dirty="0">
                <a:solidFill>
                  <a:srgbClr val="000090"/>
                </a:solidFill>
                <a:effectLst/>
              </a:rPr>
              <a:t> Class Company </a:t>
            </a:r>
            <a:r>
              <a:rPr lang="es-CL" sz="2400" b="1" dirty="0">
                <a:solidFill>
                  <a:srgbClr val="000090"/>
                </a:solidFill>
                <a:effectLst/>
              </a:rPr>
              <a:t> </a:t>
            </a: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94403A6D-7146-405E-B2E7-365EBFCA6A7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50912" y="8996643"/>
            <a:ext cx="6156176" cy="72008"/>
          </a:xfrm>
          <a:prstGeom prst="rect">
            <a:avLst/>
          </a:prstGeom>
          <a:pattFill prst="lgConfetti">
            <a:fgClr>
              <a:srgbClr val="000090"/>
            </a:fgClr>
            <a:bgClr>
              <a:srgbClr val="FF0000"/>
            </a:bgClr>
          </a:pattFill>
          <a:ln w="1270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EA61DBF-A12F-0245-BF29-2380BF8CC4DD}"/>
              </a:ext>
            </a:extLst>
          </p:cNvPr>
          <p:cNvSpPr/>
          <p:nvPr/>
        </p:nvSpPr>
        <p:spPr>
          <a:xfrm>
            <a:off x="40313" y="1104991"/>
            <a:ext cx="6777372" cy="544381"/>
          </a:xfrm>
          <a:prstGeom prst="rect">
            <a:avLst/>
          </a:prstGeom>
          <a:noFill/>
        </p:spPr>
        <p:txBody>
          <a:bodyPr vert="horz" wrap="square" lIns="51435" tIns="25718" rIns="51435" bIns="25718" rtlCol="0" anchor="ctr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es-AR" sz="3200" b="1" dirty="0">
                <a:ln>
                  <a:solidFill>
                    <a:srgbClr val="FFC000"/>
                  </a:solidFill>
                </a:ln>
                <a:solidFill>
                  <a:schemeClr val="accent3"/>
                </a:solidFill>
              </a:rPr>
              <a:t>DUCTOS DE REFRIGERACION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90650FC-EFC3-364B-8980-486209FB0D73}"/>
              </a:ext>
            </a:extLst>
          </p:cNvPr>
          <p:cNvSpPr txBox="1">
            <a:spLocks noChangeArrowheads="1"/>
          </p:cNvSpPr>
          <p:nvPr/>
        </p:nvSpPr>
        <p:spPr>
          <a:xfrm>
            <a:off x="66272" y="4572000"/>
            <a:ext cx="2543957" cy="306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100" b="1">
                <a:gradFill>
                  <a:gsLst>
                    <a:gs pos="1000">
                      <a:schemeClr val="tx1"/>
                    </a:gs>
                    <a:gs pos="45000">
                      <a:schemeClr val="accent3">
                        <a:lumMod val="40000"/>
                        <a:lumOff val="60000"/>
                      </a:schemeClr>
                    </a:gs>
                    <a:gs pos="99000">
                      <a:schemeClr val="tx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77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Carbon</a:t>
            </a:r>
          </a:p>
          <a:p>
            <a:pPr algn="l"/>
            <a:r>
              <a:rPr lang="en-US" dirty="0"/>
              <a:t>Manganese</a:t>
            </a:r>
          </a:p>
          <a:p>
            <a:pPr algn="l"/>
            <a:r>
              <a:rPr lang="en-US" dirty="0"/>
              <a:t>Phosphorous</a:t>
            </a:r>
          </a:p>
          <a:p>
            <a:pPr algn="l"/>
            <a:r>
              <a:rPr lang="en-US" dirty="0"/>
              <a:t>Sulfur</a:t>
            </a:r>
          </a:p>
          <a:p>
            <a:pPr algn="l"/>
            <a:r>
              <a:rPr lang="en-US" dirty="0"/>
              <a:t>Silica</a:t>
            </a:r>
          </a:p>
          <a:p>
            <a:pPr algn="l"/>
            <a:r>
              <a:rPr lang="en-US" dirty="0"/>
              <a:t>Nickel</a:t>
            </a:r>
          </a:p>
          <a:p>
            <a:pPr algn="l"/>
            <a:r>
              <a:rPr lang="en-US" dirty="0"/>
              <a:t>Chrome</a:t>
            </a:r>
          </a:p>
          <a:p>
            <a:pPr algn="l"/>
            <a:r>
              <a:rPr lang="en-US" dirty="0"/>
              <a:t>Moly</a:t>
            </a:r>
          </a:p>
          <a:p>
            <a:pPr algn="l"/>
            <a:r>
              <a:rPr lang="en-US" dirty="0"/>
              <a:t>Copper</a:t>
            </a:r>
          </a:p>
        </p:txBody>
      </p:sp>
    </p:spTree>
    <p:extLst>
      <p:ext uri="{BB962C8B-B14F-4D97-AF65-F5344CB8AC3E}">
        <p14:creationId xmlns:p14="http://schemas.microsoft.com/office/powerpoint/2010/main" val="373667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4739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626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716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143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70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5471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535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534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319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778259"/>
      </p:ext>
    </p:extLst>
  </p:cSld>
  <p:clrMapOvr>
    <a:masterClrMapping/>
  </p:clrMapOvr>
</p:sld>
</file>

<file path=ppt/theme/theme1.xml><?xml version="1.0" encoding="utf-8"?>
<a:theme xmlns:a="http://schemas.openxmlformats.org/drawingml/2006/main" name="Neg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Negro .thmx</Template>
  <TotalTime>3765</TotalTime>
  <Words>12</Words>
  <Application>Microsoft Macintosh PowerPoint</Application>
  <PresentationFormat>Presentación en pantalla (4:3)</PresentationFormat>
  <Paragraphs>10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Rockwell</vt:lpstr>
      <vt:lpstr>Negro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Gerardo Alcala Chile Casa</dc:creator>
  <cp:lastModifiedBy>Global Over Drilling</cp:lastModifiedBy>
  <cp:revision>221</cp:revision>
  <dcterms:created xsi:type="dcterms:W3CDTF">2017-10-02T22:35:10Z</dcterms:created>
  <dcterms:modified xsi:type="dcterms:W3CDTF">2020-10-27T12:31:03Z</dcterms:modified>
</cp:coreProperties>
</file>